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59" r:id="rId6"/>
    <p:sldId id="266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media/media4.mkv>
</file>

<file path=ppt/media/media5.mkv>
</file>

<file path=ppt/media/media6.mkv>
</file>

<file path=ppt/media/media7.mkv>
</file>

<file path=ppt/media/media8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6c8708758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6c8708758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6c8708758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6c8708758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253462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74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8.mkv"/><Relationship Id="rId1" Type="http://schemas.microsoft.com/office/2007/relationships/media" Target="../media/media8.mkv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5.mkv"/><Relationship Id="rId1" Type="http://schemas.microsoft.com/office/2007/relationships/media" Target="../media/media5.mkv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6.mkv"/><Relationship Id="rId1" Type="http://schemas.microsoft.com/office/2007/relationships/media" Target="../media/media6.mkv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7.mkv"/><Relationship Id="rId1" Type="http://schemas.microsoft.com/office/2007/relationships/media" Target="../media/media7.mk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Computer Graphics Basics</a:t>
            </a:r>
            <a:endParaRPr dirty="0"/>
          </a:p>
        </p:txBody>
      </p:sp>
      <p:sp>
        <p:nvSpPr>
          <p:cNvPr id="137" name="Google Shape;137;p26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Project 1</a:t>
            </a:r>
            <a:endParaRPr dirty="0"/>
          </a:p>
        </p:txBody>
      </p:sp>
      <p:sp>
        <p:nvSpPr>
          <p:cNvPr id="5" name="Google Shape;137;p26">
            <a:extLst>
              <a:ext uri="{FF2B5EF4-FFF2-40B4-BE49-F238E27FC236}">
                <a16:creationId xmlns:a16="http://schemas.microsoft.com/office/drawing/2014/main" id="{E4A8A5CD-370E-426E-AD6E-DF13E652B240}"/>
              </a:ext>
            </a:extLst>
          </p:cNvPr>
          <p:cNvSpPr txBox="1">
            <a:spLocks/>
          </p:cNvSpPr>
          <p:nvPr/>
        </p:nvSpPr>
        <p:spPr>
          <a:xfrm>
            <a:off x="0" y="3570540"/>
            <a:ext cx="91440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429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238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/>
            <a:r>
              <a:rPr lang="en-US" altLang="zh-TW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B10815044 </a:t>
            </a:r>
            <a:r>
              <a:rPr lang="zh-TW" altLang="en-US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謝鈞曜</a:t>
            </a:r>
            <a:endParaRPr lang="en-US" altLang="zh-TW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/>
            <a:r>
              <a:rPr lang="en-US" altLang="zh-TW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B10815057</a:t>
            </a:r>
            <a:r>
              <a:rPr lang="zh-TW" altLang="en-US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廖聖郝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95F2B5-659B-4C54-B855-D015D057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Feature-UI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B7F5536-1B68-45BC-A928-939F55802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999821"/>
            <a:ext cx="4021121" cy="3549000"/>
          </a:xfrm>
        </p:spPr>
        <p:txBody>
          <a:bodyPr/>
          <a:lstStyle/>
          <a:p>
            <a:r>
              <a:rPr lang="en-US" altLang="zh-TW" dirty="0"/>
              <a:t>User can adjust model scaling and animation speed</a:t>
            </a:r>
          </a:p>
          <a:p>
            <a:r>
              <a:rPr lang="en-US" altLang="zh-TW" dirty="0"/>
              <a:t>User can adjust the lights </a:t>
            </a:r>
          </a:p>
          <a:p>
            <a:pPr marL="114300" indent="0">
              <a:buNone/>
            </a:pP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1EEDB1B-4088-4A1C-8FCF-C5CC9A3D3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540" y="786653"/>
            <a:ext cx="5003540" cy="376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325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6212C5-6204-4AA9-9393-1F6DB38E4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Feature-Hotkey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046F5B5-775A-4FEB-AA60-CF83442C0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User can move camera through W,A,S,D, and press “u” can enter rotate mode that allow user to rotate camera.</a:t>
            </a:r>
          </a:p>
          <a:p>
            <a:pPr marL="95250" indent="0">
              <a:buNone/>
            </a:pPr>
            <a:endParaRPr lang="en-US" altLang="zh-TW" dirty="0"/>
          </a:p>
        </p:txBody>
      </p:sp>
      <p:pic>
        <p:nvPicPr>
          <p:cNvPr id="4" name="2022-04-24 18-27-59">
            <a:hlinkClick r:id="" action="ppaction://media"/>
            <a:extLst>
              <a:ext uri="{FF2B5EF4-FFF2-40B4-BE49-F238E27FC236}">
                <a16:creationId xmlns:a16="http://schemas.microsoft.com/office/drawing/2014/main" id="{6E37A195-7692-4F36-8727-2FA3950733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9072" y="2003331"/>
            <a:ext cx="4889500" cy="275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0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The model we use-Iron Man</a:t>
            </a:r>
            <a:endParaRPr dirty="0"/>
          </a:p>
        </p:txBody>
      </p:sp>
      <p:sp>
        <p:nvSpPr>
          <p:cNvPr id="144" name="Google Shape;144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DAE5A59-56CE-41F3-9CE0-DBA3600FA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23" y="1152475"/>
            <a:ext cx="3282296" cy="3665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94B74CAC-909F-496E-96B5-9C41E7547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6129" y="1152475"/>
            <a:ext cx="3665231" cy="366523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DC9E4B-1B1D-41C6-8B7F-3128E10EC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Movement-Walk</a:t>
            </a:r>
            <a:endParaRPr lang="zh-TW" altLang="en-US" dirty="0"/>
          </a:p>
        </p:txBody>
      </p:sp>
      <p:pic>
        <p:nvPicPr>
          <p:cNvPr id="5" name="2022-04-27 02-12-49">
            <a:hlinkClick r:id="" action="ppaction://media"/>
            <a:extLst>
              <a:ext uri="{FF2B5EF4-FFF2-40B4-BE49-F238E27FC236}">
                <a16:creationId xmlns:a16="http://schemas.microsoft.com/office/drawing/2014/main" id="{2DD5CF85-D087-405C-BEBE-91239D41DCD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113" y="1152525"/>
            <a:ext cx="6073775" cy="3416300"/>
          </a:xfrm>
        </p:spPr>
      </p:pic>
    </p:spTree>
    <p:extLst>
      <p:ext uri="{BB962C8B-B14F-4D97-AF65-F5344CB8AC3E}">
        <p14:creationId xmlns:p14="http://schemas.microsoft.com/office/powerpoint/2010/main" val="341196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CA7F85-DFFA-439B-AE76-C15633FB0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Movement-Jumping jack</a:t>
            </a:r>
            <a:endParaRPr lang="zh-TW" altLang="en-US" dirty="0"/>
          </a:p>
        </p:txBody>
      </p:sp>
      <p:pic>
        <p:nvPicPr>
          <p:cNvPr id="5" name="2022-04-27 02-13-21">
            <a:hlinkClick r:id="" action="ppaction://media"/>
            <a:extLst>
              <a:ext uri="{FF2B5EF4-FFF2-40B4-BE49-F238E27FC236}">
                <a16:creationId xmlns:a16="http://schemas.microsoft.com/office/drawing/2014/main" id="{4383A7E1-ACE2-455D-9371-BBD5A46E0B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113" y="1152525"/>
            <a:ext cx="6073775" cy="3416300"/>
          </a:xfrm>
        </p:spPr>
      </p:pic>
    </p:spTree>
    <p:extLst>
      <p:ext uri="{BB962C8B-B14F-4D97-AF65-F5344CB8AC3E}">
        <p14:creationId xmlns:p14="http://schemas.microsoft.com/office/powerpoint/2010/main" val="93568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625404-BDB6-4976-AD6D-FCA646519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Movement-squat</a:t>
            </a:r>
            <a:endParaRPr lang="zh-TW" altLang="en-US" dirty="0"/>
          </a:p>
        </p:txBody>
      </p:sp>
      <p:pic>
        <p:nvPicPr>
          <p:cNvPr id="5" name="2022-04-27 02-13-46">
            <a:hlinkClick r:id="" action="ppaction://media"/>
            <a:extLst>
              <a:ext uri="{FF2B5EF4-FFF2-40B4-BE49-F238E27FC236}">
                <a16:creationId xmlns:a16="http://schemas.microsoft.com/office/drawing/2014/main" id="{8BECF991-7FB5-406E-86B6-5C32C4C50F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113" y="1152525"/>
            <a:ext cx="6073775" cy="3416300"/>
          </a:xfrm>
        </p:spPr>
      </p:pic>
    </p:spTree>
    <p:extLst>
      <p:ext uri="{BB962C8B-B14F-4D97-AF65-F5344CB8AC3E}">
        <p14:creationId xmlns:p14="http://schemas.microsoft.com/office/powerpoint/2010/main" val="392851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625404-BDB6-4976-AD6D-FCA646519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Movement-moonwalk</a:t>
            </a:r>
            <a:endParaRPr lang="zh-TW" altLang="en-US" dirty="0"/>
          </a:p>
        </p:txBody>
      </p:sp>
      <p:pic>
        <p:nvPicPr>
          <p:cNvPr id="6" name="2022-04-27 17-38-29">
            <a:hlinkClick r:id="" action="ppaction://media"/>
            <a:extLst>
              <a:ext uri="{FF2B5EF4-FFF2-40B4-BE49-F238E27FC236}">
                <a16:creationId xmlns:a16="http://schemas.microsoft.com/office/drawing/2014/main" id="{61116B7E-9E62-4D39-8454-477D9B02B6D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113" y="1152525"/>
            <a:ext cx="6073775" cy="3416300"/>
          </a:xfrm>
        </p:spPr>
      </p:pic>
    </p:spTree>
    <p:extLst>
      <p:ext uri="{BB962C8B-B14F-4D97-AF65-F5344CB8AC3E}">
        <p14:creationId xmlns:p14="http://schemas.microsoft.com/office/powerpoint/2010/main" val="1116850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52339E-C259-40BE-9579-76F039042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Movement-Gangnam Style</a:t>
            </a:r>
            <a:endParaRPr lang="zh-TW" altLang="en-US" dirty="0"/>
          </a:p>
        </p:txBody>
      </p:sp>
      <p:pic>
        <p:nvPicPr>
          <p:cNvPr id="5" name="2022-04-27 02-14-22">
            <a:hlinkClick r:id="" action="ppaction://media"/>
            <a:extLst>
              <a:ext uri="{FF2B5EF4-FFF2-40B4-BE49-F238E27FC236}">
                <a16:creationId xmlns:a16="http://schemas.microsoft.com/office/drawing/2014/main" id="{B2C6D8BB-14BA-48BD-B631-B21F62CCA9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113" y="1152525"/>
            <a:ext cx="6073775" cy="3416300"/>
          </a:xfrm>
        </p:spPr>
      </p:pic>
    </p:spTree>
    <p:extLst>
      <p:ext uri="{BB962C8B-B14F-4D97-AF65-F5344CB8AC3E}">
        <p14:creationId xmlns:p14="http://schemas.microsoft.com/office/powerpoint/2010/main" val="3553196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30B833-9D94-4D2A-861D-F16B28D52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Movement-Sits-up</a:t>
            </a:r>
            <a:endParaRPr lang="zh-TW" altLang="en-US" dirty="0"/>
          </a:p>
        </p:txBody>
      </p:sp>
      <p:pic>
        <p:nvPicPr>
          <p:cNvPr id="5" name="2022-04-27 02-14-51">
            <a:hlinkClick r:id="" action="ppaction://media"/>
            <a:extLst>
              <a:ext uri="{FF2B5EF4-FFF2-40B4-BE49-F238E27FC236}">
                <a16:creationId xmlns:a16="http://schemas.microsoft.com/office/drawing/2014/main" id="{3A02B30A-2AFB-4A17-8570-4178C8EFEC9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113" y="1152525"/>
            <a:ext cx="6073775" cy="3416300"/>
          </a:xfrm>
        </p:spPr>
      </p:pic>
    </p:spTree>
    <p:extLst>
      <p:ext uri="{BB962C8B-B14F-4D97-AF65-F5344CB8AC3E}">
        <p14:creationId xmlns:p14="http://schemas.microsoft.com/office/powerpoint/2010/main" val="1060901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8A45D0-2E93-4BA9-9670-6A9016655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Movement-Push-up</a:t>
            </a:r>
            <a:endParaRPr lang="zh-TW" altLang="en-US" dirty="0"/>
          </a:p>
        </p:txBody>
      </p:sp>
      <p:pic>
        <p:nvPicPr>
          <p:cNvPr id="5" name="2022-04-27 02-15-37">
            <a:hlinkClick r:id="" action="ppaction://media"/>
            <a:extLst>
              <a:ext uri="{FF2B5EF4-FFF2-40B4-BE49-F238E27FC236}">
                <a16:creationId xmlns:a16="http://schemas.microsoft.com/office/drawing/2014/main" id="{724C30DD-20AE-417C-A610-70A1B41640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113" y="1152525"/>
            <a:ext cx="6073775" cy="3416300"/>
          </a:xfrm>
        </p:spPr>
      </p:pic>
    </p:spTree>
    <p:extLst>
      <p:ext uri="{BB962C8B-B14F-4D97-AF65-F5344CB8AC3E}">
        <p14:creationId xmlns:p14="http://schemas.microsoft.com/office/powerpoint/2010/main" val="12772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</TotalTime>
  <Words>71</Words>
  <Application>Microsoft Office PowerPoint</Application>
  <PresentationFormat>如螢幕大小 (16:9)</PresentationFormat>
  <Paragraphs>17</Paragraphs>
  <Slides>11</Slides>
  <Notes>2</Notes>
  <HiddenSlides>0</HiddenSlides>
  <MMClips>8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Simple Light</vt:lpstr>
      <vt:lpstr>Computer Graphics Basics</vt:lpstr>
      <vt:lpstr>The model we use-Iron Man</vt:lpstr>
      <vt:lpstr>Movement-Walk</vt:lpstr>
      <vt:lpstr>Movement-Jumping jack</vt:lpstr>
      <vt:lpstr>Movement-squat</vt:lpstr>
      <vt:lpstr>Movement-moonwalk</vt:lpstr>
      <vt:lpstr>Movement-Gangnam Style</vt:lpstr>
      <vt:lpstr>Movement-Sits-up</vt:lpstr>
      <vt:lpstr>Movement-Push-up</vt:lpstr>
      <vt:lpstr>Feature-UI</vt:lpstr>
      <vt:lpstr>Feature-Hotkey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Graphics Basics</dc:title>
  <dc:creator>JunYao</dc:creator>
  <cp:lastModifiedBy>哈哈 哈</cp:lastModifiedBy>
  <cp:revision>8</cp:revision>
  <dcterms:modified xsi:type="dcterms:W3CDTF">2022-04-27T09:39:59Z</dcterms:modified>
</cp:coreProperties>
</file>